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4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11.27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18185" y="414655"/>
            <a:ext cx="1598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MODIS</a:t>
            </a:r>
            <a:endParaRPr lang="en-US" altLang="zh-CN" sz="2800" b="1"/>
          </a:p>
        </p:txBody>
      </p:sp>
      <p:pic>
        <p:nvPicPr>
          <p:cNvPr id="2" name="图片 1" descr="modisaod550_20191127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8445" y="1296670"/>
            <a:ext cx="6826250" cy="3211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演示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Chiba Campaign 2019 11.26 Report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10</cp:revision>
  <dcterms:created xsi:type="dcterms:W3CDTF">2019-11-18T10:19:00Z</dcterms:created>
  <dcterms:modified xsi:type="dcterms:W3CDTF">2019-11-28T07:59:16Z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